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4.2025%20&#1075;\&#1090;&#1072;&#1073;.%20&#1080;%20&#1076;&#1080;&#1072;&#1075;&#1088;&#1072;&#1084;&#1084;&#1099;%20&#1085;&#1072;%2001.03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21753683571064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01.04.25'!$C$5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38472005420399E-2"/>
                  <c:y val="-3.957708621872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7897424682562813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01.04.25'!$D$4:$G$4</c:f>
              <c:strCache>
                <c:ptCount val="4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</c:strCache>
            </c:strRef>
          </c:cat>
          <c:val>
            <c:numRef>
              <c:f>'таб.по деф. проф. на 01.04.25'!$D$5:$G$5</c:f>
              <c:numCache>
                <c:formatCode>General</c:formatCode>
                <c:ptCount val="4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01.04.25'!$C$6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01.04.25'!$D$4:$G$4</c:f>
              <c:strCache>
                <c:ptCount val="4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</c:strCache>
            </c:strRef>
          </c:cat>
          <c:val>
            <c:numRef>
              <c:f>'таб.по деф. проф. на 01.04.25'!$D$6:$G$6</c:f>
              <c:numCache>
                <c:formatCode>General</c:formatCode>
                <c:ptCount val="4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378112"/>
        <c:axId val="70820992"/>
      </c:lineChart>
      <c:catAx>
        <c:axId val="38378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70820992"/>
        <c:crosses val="autoZero"/>
        <c:auto val="1"/>
        <c:lblAlgn val="ctr"/>
        <c:lblOffset val="100"/>
        <c:noMultiLvlLbl val="0"/>
      </c:catAx>
      <c:valAx>
        <c:axId val="708209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83781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01.04.2025 г, млн.руб.</a:t>
          </a:r>
          <a:endParaRPr kumimoji="0" lang="ru-RU" sz="1400" b="0" i="0" u="none" strike="noStrike" kern="0" cap="none" spc="0" normalizeH="0" baseline="0" noProof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714279"/>
              </p:ext>
            </p:extLst>
          </p:nvPr>
        </p:nvGraphicFramePr>
        <p:xfrm>
          <a:off x="35495" y="116632"/>
          <a:ext cx="9001001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56315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2023-04-13T07:56:46Z</dcterms:created>
  <dcterms:modified xsi:type="dcterms:W3CDTF">2025-04-15T07:59:48Z</dcterms:modified>
</cp:coreProperties>
</file>